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72" r:id="rId8"/>
    <p:sldId id="270" r:id="rId9"/>
    <p:sldId id="274" r:id="rId10"/>
    <p:sldId id="268" r:id="rId11"/>
    <p:sldId id="273" r:id="rId12"/>
    <p:sldId id="271" r:id="rId13"/>
    <p:sldId id="275" r:id="rId14"/>
    <p:sldId id="276" r:id="rId15"/>
    <p:sldId id="260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00887E"/>
    <a:srgbClr val="8DC63F"/>
    <a:srgbClr val="BD1A8D"/>
    <a:srgbClr val="6E7073"/>
    <a:srgbClr val="007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90" d="100"/>
          <a:sy n="90" d="100"/>
        </p:scale>
        <p:origin x="-480" y="-372"/>
      </p:cViewPr>
      <p:guideLst>
        <p:guide orient="horz" pos="2160"/>
        <p:guide orient="horz" pos="1071"/>
        <p:guide orient="horz" pos="3203"/>
        <p:guide orient="horz" pos="663"/>
        <p:guide pos="2880"/>
        <p:guide pos="295"/>
        <p:guide pos="9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4499992" y="1700808"/>
            <a:ext cx="4644008" cy="3384376"/>
          </a:xfrm>
          <a:prstGeom prst="rect">
            <a:avLst/>
          </a:prstGeom>
          <a:solidFill>
            <a:srgbClr val="0072B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 userDrawn="1"/>
        </p:nvSpPr>
        <p:spPr>
          <a:xfrm>
            <a:off x="0" y="1700808"/>
            <a:ext cx="467544" cy="3384376"/>
          </a:xfrm>
          <a:prstGeom prst="rect">
            <a:avLst/>
          </a:prstGeom>
          <a:solidFill>
            <a:srgbClr val="0072B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 descr="Z:\doerfert\Microsoft_PartnersInLearning\Metro2012\PPT\Partners-in-Learning-Unterstrich_weis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30" y="95560"/>
            <a:ext cx="2044869" cy="50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doerfert\Microsoft_PartnersInLearning\Metro2012\PPT\Pfeil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2247870"/>
            <a:ext cx="1051967" cy="103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5047903" y="3356992"/>
            <a:ext cx="3627786" cy="1019796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 hasCustomPrompt="1"/>
          </p:nvPr>
        </p:nvSpPr>
        <p:spPr>
          <a:xfrm>
            <a:off x="5047902" y="2223826"/>
            <a:ext cx="3628553" cy="1143000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  <a:latin typeface="Segoe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de-DE" dirty="0" smtClean="0"/>
              <a:t>Titel bearbeiten</a:t>
            </a:r>
            <a:endParaRPr lang="de-DE" dirty="0"/>
          </a:p>
        </p:txBody>
      </p:sp>
      <p:pic>
        <p:nvPicPr>
          <p:cNvPr id="1030" name="Picture 6" descr="Z:\doerfert\Microsoft_PartnersInLearning\Metro2012\PPT\Microsoft_weiss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158" y="6525344"/>
            <a:ext cx="1125800" cy="1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869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eck 14"/>
          <p:cNvSpPr/>
          <p:nvPr userDrawn="1"/>
        </p:nvSpPr>
        <p:spPr>
          <a:xfrm>
            <a:off x="0" y="0"/>
            <a:ext cx="3491880" cy="68580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0" y="3429000"/>
            <a:ext cx="467544" cy="1728192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1" name="Picture 3" descr="Z:\doerfert\Microsoft_PartnersInLearning\Metro2012\PPT\Inhal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98291"/>
            <a:ext cx="648072" cy="63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 userDrawn="1"/>
        </p:nvSpPr>
        <p:spPr>
          <a:xfrm>
            <a:off x="467544" y="4221088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spc="400" baseline="0" dirty="0" smtClean="0">
                <a:solidFill>
                  <a:schemeClr val="bg1"/>
                </a:solidFill>
                <a:latin typeface="Segoe Light" pitchFamily="34" charset="0"/>
              </a:rPr>
              <a:t>Inhalt</a:t>
            </a:r>
            <a:endParaRPr lang="de-DE" spc="400" baseline="0" dirty="0">
              <a:solidFill>
                <a:schemeClr val="bg1"/>
              </a:solidFill>
              <a:latin typeface="Segoe Light" pitchFamily="34" charset="0"/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3491880" y="3140968"/>
            <a:ext cx="4320480" cy="2376264"/>
          </a:xfrm>
          <a:prstGeom prst="rect">
            <a:avLst/>
          </a:prstGeom>
          <a:solidFill>
            <a:srgbClr val="0072B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Picture 6" descr="Z:\doerfert\Microsoft_PartnersInLearning\Metro2012\PPT\Microsoft_weiss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158" y="6525344"/>
            <a:ext cx="1125800" cy="1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345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71749" y="908721"/>
            <a:ext cx="7160691" cy="720080"/>
          </a:xfrm>
        </p:spPr>
        <p:txBody>
          <a:bodyPr>
            <a:noAutofit/>
          </a:bodyPr>
          <a:lstStyle>
            <a:lvl1pPr algn="l">
              <a:defRPr sz="3600">
                <a:solidFill>
                  <a:srgbClr val="0072BC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de-DE" dirty="0" smtClean="0"/>
              <a:t>Titelmasterformat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71749" y="1628800"/>
            <a:ext cx="7160691" cy="417646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0" y="1700214"/>
            <a:ext cx="467544" cy="338455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725" y="1988840"/>
            <a:ext cx="110143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 userDrawn="1"/>
        </p:nvSpPr>
        <p:spPr>
          <a:xfrm>
            <a:off x="4283968" y="6440723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Microsoft Schweiz </a:t>
            </a:r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GmbH 2012 | Seite</a:t>
            </a:r>
            <a:r>
              <a:rPr lang="de-DE" sz="14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fld id="{2C95DAF5-8567-477E-81E9-B4FF03A36681}" type="slidenum">
              <a:rPr lang="de-DE" sz="140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pPr algn="r"/>
              <a:t>‹Nr.›</a:t>
            </a:fld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20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700214"/>
            <a:ext cx="467544" cy="338455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725" y="1988840"/>
            <a:ext cx="110143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 userDrawn="1"/>
        </p:nvSpPr>
        <p:spPr>
          <a:xfrm>
            <a:off x="4283968" y="6440723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Microsoft Schweiz GmbH 2012 | </a:t>
            </a:r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Seite</a:t>
            </a:r>
            <a:r>
              <a:rPr lang="de-DE" sz="14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fld id="{2C95DAF5-8567-477E-81E9-B4FF03A36681}" type="slidenum">
              <a:rPr lang="de-DE" sz="140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pPr algn="r"/>
              <a:t>‹Nr.›</a:t>
            </a:fld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062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ppen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700214"/>
            <a:ext cx="467544" cy="338455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725" y="1988840"/>
            <a:ext cx="110143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 userDrawn="1"/>
        </p:nvSpPr>
        <p:spPr>
          <a:xfrm>
            <a:off x="4283968" y="6440723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Microsoft Schweiz GmbH 2012 | </a:t>
            </a:r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Seite</a:t>
            </a:r>
            <a:r>
              <a:rPr lang="de-DE" sz="14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fld id="{2C95DAF5-8567-477E-81E9-B4FF03A36681}" type="slidenum">
              <a:rPr lang="de-DE" sz="140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pPr algn="r"/>
              <a:t>‹Nr.›</a:t>
            </a:fld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444208" y="2157510"/>
            <a:ext cx="1512168" cy="359767"/>
          </a:xfr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 smtClean="0"/>
              <a:t>Wappenteil</a:t>
            </a:r>
            <a:endParaRPr lang="de-DE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624228" y="4557053"/>
            <a:ext cx="1512168" cy="359767"/>
          </a:xfr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 smtClean="0"/>
              <a:t>Wappenteil</a:t>
            </a:r>
            <a:endParaRPr lang="de-DE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833918" y="5301208"/>
            <a:ext cx="1512168" cy="359767"/>
          </a:xfr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 smtClean="0"/>
              <a:t>Wappenteil</a:t>
            </a:r>
            <a:endParaRPr lang="de-DE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547664" y="1808956"/>
            <a:ext cx="1512168" cy="359767"/>
          </a:xfr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 smtClean="0"/>
              <a:t>Wappenteil</a:t>
            </a:r>
            <a:endParaRPr lang="de-DE" dirty="0"/>
          </a:p>
        </p:txBody>
      </p:sp>
      <p:pic>
        <p:nvPicPr>
          <p:cNvPr id="17" name="Picture 3" descr="\\gemini\home$\bildarchiv\Microsoft_PiL\Unterrichtsideen\Totem\PPT\Wappen_einfach_weisseKontu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00214"/>
            <a:ext cx="4212468" cy="319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997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appen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gemini\home$\bildarchiv\Microsoft_PiL\Unterrichtsideen\Totem\PPT\Totem__farbig_unterteiltWeisseKontu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7" y="980728"/>
            <a:ext cx="2714625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0" y="1700214"/>
            <a:ext cx="467544" cy="338455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725" y="1988840"/>
            <a:ext cx="110143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 userDrawn="1"/>
        </p:nvSpPr>
        <p:spPr>
          <a:xfrm>
            <a:off x="4283968" y="6440723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Microsoft Schweiz GmbH 2012 | </a:t>
            </a:r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Seite</a:t>
            </a:r>
            <a:r>
              <a:rPr lang="de-DE" sz="14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fld id="{2C95DAF5-8567-477E-81E9-B4FF03A36681}" type="slidenum">
              <a:rPr lang="de-DE" sz="140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pPr algn="r"/>
              <a:t>‹Nr.›</a:t>
            </a:fld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372200" y="1340447"/>
            <a:ext cx="1512168" cy="1008433"/>
          </a:xfr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 smtClean="0"/>
              <a:t>Geschichte</a:t>
            </a:r>
            <a:endParaRPr lang="de-DE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372200" y="3628678"/>
            <a:ext cx="1512168" cy="952450"/>
          </a:xfr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 smtClean="0"/>
              <a:t>Geschichte</a:t>
            </a:r>
            <a:endParaRPr lang="de-DE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691680" y="4797152"/>
            <a:ext cx="1512168" cy="1008112"/>
          </a:xfr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 smtClean="0"/>
              <a:t>Geschichte</a:t>
            </a:r>
            <a:endParaRPr lang="de-DE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691680" y="2708920"/>
            <a:ext cx="1512168" cy="1008112"/>
          </a:xfr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 smtClean="0"/>
              <a:t>Geschichte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6703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ppen komp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700214"/>
            <a:ext cx="467544" cy="338455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725" y="1988840"/>
            <a:ext cx="110143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 userDrawn="1"/>
        </p:nvSpPr>
        <p:spPr>
          <a:xfrm>
            <a:off x="4283968" y="6440723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Microsoft Schweiz GmbH 2012 | </a:t>
            </a:r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Seite</a:t>
            </a:r>
            <a:r>
              <a:rPr lang="de-DE" sz="14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fld id="{2C95DAF5-8567-477E-81E9-B4FF03A36681}" type="slidenum">
              <a:rPr lang="de-DE" sz="140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pPr algn="r"/>
              <a:t>‹Nr.›</a:t>
            </a:fld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Picture 2" descr="\\gemini\home$\bildarchiv\Microsoft_PiL\Unterrichtsideen\Totem\PPT\Wappen_vollständig_weisseKontu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52736"/>
            <a:ext cx="4278295" cy="469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1760" y="476672"/>
            <a:ext cx="1512168" cy="359767"/>
          </a:xfr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 smtClean="0"/>
              <a:t>Wappenteil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788024" y="476672"/>
            <a:ext cx="1512168" cy="359767"/>
          </a:xfr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 smtClean="0"/>
              <a:t>Wappenteil</a:t>
            </a:r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1412776"/>
            <a:ext cx="1512168" cy="359767"/>
          </a:xfr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 smtClean="0"/>
              <a:t>Wappenteil</a:t>
            </a:r>
            <a:endParaRPr lang="de-DE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692325" y="3219219"/>
            <a:ext cx="1512168" cy="359767"/>
          </a:xfr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 smtClean="0"/>
              <a:t>Wappenteil</a:t>
            </a:r>
            <a:endParaRPr lang="de-DE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228184" y="3933056"/>
            <a:ext cx="1512168" cy="359767"/>
          </a:xfr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 smtClean="0"/>
              <a:t>Wappenteil</a:t>
            </a:r>
            <a:endParaRPr lang="de-DE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372200" y="5084764"/>
            <a:ext cx="1512168" cy="359767"/>
          </a:xfr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 smtClean="0"/>
              <a:t>Wappenteil</a:t>
            </a:r>
            <a:endParaRPr lang="de-DE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794823" y="5877272"/>
            <a:ext cx="1512168" cy="359767"/>
          </a:xfr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 smtClean="0"/>
              <a:t>Wappenteil</a:t>
            </a:r>
            <a:endParaRPr lang="de-DE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979712" y="5877272"/>
            <a:ext cx="1512168" cy="359767"/>
          </a:xfr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 smtClean="0"/>
              <a:t>Wappenteil</a:t>
            </a:r>
            <a:endParaRPr lang="de-DE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475656" y="3645024"/>
            <a:ext cx="1512168" cy="359767"/>
          </a:xfr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 smtClean="0"/>
              <a:t>Wappenteil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2782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9544" y="3720436"/>
            <a:ext cx="2576924" cy="27329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-589" y="1052513"/>
            <a:ext cx="2987056" cy="2592511"/>
          </a:xfrm>
          <a:prstGeom prst="rect">
            <a:avLst/>
          </a:prstGeom>
          <a:solidFill>
            <a:srgbClr val="BD1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4283968" y="6440723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Microsoft Schweiz GmbH 2012 | </a:t>
            </a:r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Seite</a:t>
            </a:r>
            <a:r>
              <a:rPr lang="de-DE" sz="14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fld id="{2C95DAF5-8567-477E-81E9-B4FF03A36681}" type="slidenum">
              <a:rPr lang="de-DE" sz="140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pPr algn="r"/>
              <a:t>‹Nr.›</a:t>
            </a:fld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27435" y="2495664"/>
            <a:ext cx="2542468" cy="1149359"/>
          </a:xfrm>
        </p:spPr>
        <p:txBody>
          <a:bodyPr anchor="t" anchorCtr="0">
            <a:noAutofit/>
          </a:bodyPr>
          <a:lstStyle>
            <a:lvl1pPr algn="l">
              <a:defRPr sz="3600">
                <a:solidFill>
                  <a:schemeClr val="bg1"/>
                </a:solidFill>
                <a:latin typeface="Segoe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de-DE" dirty="0" smtClean="0"/>
              <a:t>Titel hinzufügen</a:t>
            </a:r>
            <a:endParaRPr lang="de-DE" dirty="0"/>
          </a:p>
        </p:txBody>
      </p:sp>
      <p:pic>
        <p:nvPicPr>
          <p:cNvPr id="4100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435" y="1506050"/>
            <a:ext cx="1009146" cy="98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3708400" y="1052513"/>
            <a:ext cx="5256213" cy="4968875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de-DE" dirty="0" smtClean="0"/>
              <a:t>Hier Grafik einfügen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5469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1374172" y="1887356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spc="400" baseline="0" dirty="0" smtClean="0">
                <a:solidFill>
                  <a:schemeClr val="bg1"/>
                </a:solidFill>
                <a:latin typeface="Segoe Light" pitchFamily="34" charset="0"/>
              </a:rPr>
              <a:t>Vielen Dank</a:t>
            </a:r>
            <a:endParaRPr lang="de-DE" sz="2800" spc="400" baseline="0" dirty="0">
              <a:solidFill>
                <a:schemeClr val="bg1"/>
              </a:solidFill>
              <a:latin typeface="Segoe Light" pitchFamily="34" charset="0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1403648" y="3450266"/>
            <a:ext cx="4103688" cy="14398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2" name="Rechteck 11"/>
          <p:cNvSpPr/>
          <p:nvPr userDrawn="1"/>
        </p:nvSpPr>
        <p:spPr>
          <a:xfrm>
            <a:off x="0" y="1700213"/>
            <a:ext cx="467544" cy="338455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124" name="Picture 4" descr="Z:\doerfert\Microsoft_PartnersInLearning\Metro2012\PPT\Pfei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69" y="2037920"/>
            <a:ext cx="1008112" cy="98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 userDrawn="1"/>
        </p:nvSpPr>
        <p:spPr>
          <a:xfrm>
            <a:off x="1452326" y="4847894"/>
            <a:ext cx="41757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smtClean="0">
                <a:solidFill>
                  <a:srgbClr val="8DC63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www.innovativeschools.ch</a:t>
            </a:r>
            <a:endParaRPr lang="de-DE" sz="1500" dirty="0">
              <a:solidFill>
                <a:srgbClr val="8DC63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283968" y="6440723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Microsoft Schweiz GmbH </a:t>
            </a:r>
            <a:r>
              <a:rPr lang="de-DE" sz="14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2012 | Seite</a:t>
            </a:r>
            <a:r>
              <a:rPr lang="de-DE" sz="1400" baseline="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fld id="{2C95DAF5-8567-477E-81E9-B4FF03A36681}" type="slidenum">
              <a:rPr lang="de-DE" sz="1400" baseline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pPr algn="r"/>
              <a:t>‹Nr.›</a:t>
            </a:fld>
            <a:r>
              <a:rPr lang="de-DE" sz="14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endParaRPr lang="de-DE" sz="14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30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F173A-3001-44A5-9E92-2BF28592D3DC}" type="datetimeFigureOut">
              <a:rPr lang="de-DE" smtClean="0"/>
              <a:t>06.06.2012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03A16-1BDF-445D-B188-9693C81E2D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387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4" r:id="rId5"/>
    <p:sldLayoutId id="2147483665" r:id="rId6"/>
    <p:sldLayoutId id="2147483663" r:id="rId7"/>
    <p:sldLayoutId id="2147483661" r:id="rId8"/>
    <p:sldLayoutId id="2147483655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Vom Familienwappen zum Totempfahl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Gewappnet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fürs </a:t>
            </a:r>
            <a:r>
              <a:rPr lang="de-DE" dirty="0"/>
              <a:t>Leben</a:t>
            </a:r>
          </a:p>
        </p:txBody>
      </p:sp>
    </p:spTree>
    <p:extLst>
      <p:ext uri="{BB962C8B-B14F-4D97-AF65-F5344CB8AC3E}">
        <p14:creationId xmlns:p14="http://schemas.microsoft.com/office/powerpoint/2010/main" val="761463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Halte die charakteristischen Merkmale deiner Familie fest. Erstelle dazu ein eigenes Wappen oder einen Totempfahl. Nutze die vorgefertigten Bilder.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Eigenes Wappen</a:t>
            </a:r>
            <a:endParaRPr lang="de-DE" dirty="0"/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" r="4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6756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815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754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491880" y="3285248"/>
            <a:ext cx="43204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de-DE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Einführung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de-DE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Einfaches Wappen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de-DE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Totempfahl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de-DE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</a:t>
            </a:r>
            <a:r>
              <a:rPr lang="de-DE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omplexes Wappen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de-DE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Eigenes Wappen</a:t>
            </a:r>
            <a:endParaRPr lang="de-DE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943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Wappen oder </a:t>
            </a:r>
            <a:r>
              <a:rPr lang="de-DE" dirty="0" smtClean="0"/>
              <a:t>Totempfahl…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de-DE" sz="1800" dirty="0" smtClean="0"/>
              <a:t>…ist </a:t>
            </a:r>
            <a:r>
              <a:rPr lang="de-DE" sz="1800" dirty="0"/>
              <a:t>hier die Frage! In einem kreativen Prozess machen sich </a:t>
            </a:r>
            <a:r>
              <a:rPr lang="de-DE" sz="1800" dirty="0" smtClean="0"/>
              <a:t>die Schülerinnen </a:t>
            </a:r>
            <a:r>
              <a:rPr lang="de-DE" sz="1800" dirty="0"/>
              <a:t>und Schüler auf die Suche nach ihren Wurzeln, um ein </a:t>
            </a:r>
            <a:r>
              <a:rPr lang="de-DE" sz="1800" dirty="0" smtClean="0"/>
              <a:t>eigenes Familiensymbol zu </a:t>
            </a:r>
            <a:r>
              <a:rPr lang="de-DE" sz="1800" dirty="0"/>
              <a:t>entwerfen. Dazu setzen sie sich einerseits mit der eigenen Herkunft </a:t>
            </a:r>
            <a:r>
              <a:rPr lang="de-DE" sz="1800" dirty="0" smtClean="0"/>
              <a:t>und Identität </a:t>
            </a:r>
            <a:r>
              <a:rPr lang="de-DE" sz="1800" dirty="0"/>
              <a:t>auseinander und lernen </a:t>
            </a:r>
            <a:r>
              <a:rPr lang="de-DE" sz="1800" dirty="0" smtClean="0"/>
              <a:t>andererseits </a:t>
            </a:r>
            <a:r>
              <a:rPr lang="de-DE" sz="1800" dirty="0"/>
              <a:t>symbolträchtige Sinnbilder für </a:t>
            </a:r>
            <a:r>
              <a:rPr lang="de-DE" sz="1800" dirty="0" smtClean="0"/>
              <a:t>Familien oder </a:t>
            </a:r>
            <a:r>
              <a:rPr lang="de-DE" sz="1800" dirty="0"/>
              <a:t>Clans aus verschiedenen Kulturen kennen. Sie analysieren die Elemente </a:t>
            </a:r>
            <a:r>
              <a:rPr lang="de-DE" sz="1800" dirty="0" smtClean="0"/>
              <a:t>von Wappen </a:t>
            </a:r>
            <a:r>
              <a:rPr lang="de-DE" sz="1800" dirty="0"/>
              <a:t>und Totempfählen, um diese mit der eigenen Symbolik zu füllen und digital </a:t>
            </a:r>
            <a:r>
              <a:rPr lang="de-DE" sz="1800" dirty="0" smtClean="0"/>
              <a:t>als Präsentation </a:t>
            </a:r>
            <a:r>
              <a:rPr lang="de-DE" sz="1800" dirty="0"/>
              <a:t>umzusetzen.</a:t>
            </a:r>
          </a:p>
        </p:txBody>
      </p:sp>
    </p:spTree>
    <p:extLst>
      <p:ext uri="{BB962C8B-B14F-4D97-AF65-F5344CB8AC3E}">
        <p14:creationId xmlns:p14="http://schemas.microsoft.com/office/powerpoint/2010/main" val="213197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Ordne jedem Wappenteil den entsprechenden Begriff zu! </a:t>
            </a:r>
            <a:r>
              <a:rPr lang="de-DE" dirty="0"/>
              <a:t>Zeichne eine Linie von jedem Wappenteil zum Begriff ein.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Einfaches Wappen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" r="4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25642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2900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Da der Aufbau eines Totempfahls keiner strengen Anordnung fester </a:t>
            </a:r>
            <a:r>
              <a:rPr lang="de-DE" dirty="0" smtClean="0"/>
              <a:t>Elemente folgt</a:t>
            </a:r>
            <a:r>
              <a:rPr lang="de-DE" dirty="0"/>
              <a:t>, ist hier viel Fantasie und Kreativität gefragt. </a:t>
            </a:r>
            <a:r>
              <a:rPr lang="de-DE" dirty="0" smtClean="0"/>
              <a:t>Erzählt wird </a:t>
            </a:r>
            <a:r>
              <a:rPr lang="de-DE" dirty="0"/>
              <a:t>eine Geschichte von </a:t>
            </a:r>
            <a:r>
              <a:rPr lang="de-DE" dirty="0" smtClean="0"/>
              <a:t>unten nach </a:t>
            </a:r>
            <a:r>
              <a:rPr lang="de-DE" dirty="0"/>
              <a:t>oben.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Totempfahl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" r="4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3549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gemini\home$\bildarchiv\Microsoft_PiL\Unterrichtsideen\Totem\PPT\Totem__farbig_unterteiltWeisseKontu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7" y="980728"/>
            <a:ext cx="2714625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6372200" y="1340446"/>
            <a:ext cx="1512168" cy="1008434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8526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Ordne </a:t>
            </a:r>
            <a:r>
              <a:rPr lang="de-DE" dirty="0"/>
              <a:t>jedem Wappenteil den entsprechenden Begriff </a:t>
            </a:r>
            <a:r>
              <a:rPr lang="de-DE" dirty="0" smtClean="0"/>
              <a:t>zu! Zeichne eine Linie von jedem Wappenteil zum Begriff ein. 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Komplexes Wappen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" r="4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68426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873216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Beschreibung xmlns="493fbd86-b44a-465a-92bf-e3e3e977f1f4" xsi:nil="true"/>
    <Kategorie xmlns="493fbd86-b44a-465a-92bf-e3e3e977f1f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4CE948DF9A14C499560365804A5625B" ma:contentTypeVersion="8" ma:contentTypeDescription="Ein neues Dokument erstellen." ma:contentTypeScope="" ma:versionID="e9b3387044506322ed0ee3c59de82371">
  <xsd:schema xmlns:xsd="http://www.w3.org/2001/XMLSchema" xmlns:p="http://schemas.microsoft.com/office/2006/metadata/properties" xmlns:ns2="493fbd86-b44a-465a-92bf-e3e3e977f1f4" targetNamespace="http://schemas.microsoft.com/office/2006/metadata/properties" ma:root="true" ma:fieldsID="b592beb8fae6d02c032826eca315dbab" ns2:_="">
    <xsd:import namespace="493fbd86-b44a-465a-92bf-e3e3e977f1f4"/>
    <xsd:element name="properties">
      <xsd:complexType>
        <xsd:sequence>
          <xsd:element name="documentManagement">
            <xsd:complexType>
              <xsd:all>
                <xsd:element ref="ns2:Kategorie" minOccurs="0"/>
                <xsd:element ref="ns2:Beschreibung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93fbd86-b44a-465a-92bf-e3e3e977f1f4" elementFormDefault="qualified">
    <xsd:import namespace="http://schemas.microsoft.com/office/2006/documentManagement/types"/>
    <xsd:element name="Kategorie" ma:index="8" nillable="true" ma:displayName="Kategorie" ma:internalName="Kategorie0">
      <xsd:simpleType>
        <xsd:restriction base="dms:Text">
          <xsd:maxLength value="255"/>
        </xsd:restriction>
      </xsd:simpleType>
    </xsd:element>
    <xsd:element name="Beschreibung" ma:index="9" nillable="true" ma:displayName="Beschreibung" ma:internalName="Beschreibung0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94CFA6A1-CCD4-4DFE-A13F-B0A4280A38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4F543A-B4C8-49EF-9660-7ED36E483802}">
  <ds:schemaRefs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493fbd86-b44a-465a-92bf-e3e3e977f1f4"/>
    <ds:schemaRef ds:uri="http://schemas.openxmlformats.org/package/2006/metadata/core-properties"/>
    <ds:schemaRef ds:uri="http://schemas.microsoft.com/office/2006/documentManagement/typ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F792883-D0C4-40DE-93E1-AAF244B118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3fbd86-b44a-465a-92bf-e3e3e977f1f4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190</Words>
  <Application>Microsoft Office PowerPoint</Application>
  <PresentationFormat>Bildschirmpräsentation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Larissa</vt:lpstr>
      <vt:lpstr>Gewappnet  fürs Leben</vt:lpstr>
      <vt:lpstr>PowerPoint-Präsentation</vt:lpstr>
      <vt:lpstr>Wappen oder Totempfahl…</vt:lpstr>
      <vt:lpstr>Einfaches Wappen</vt:lpstr>
      <vt:lpstr>PowerPoint-Präsentation</vt:lpstr>
      <vt:lpstr>Totempfahl</vt:lpstr>
      <vt:lpstr>PowerPoint-Präsentation</vt:lpstr>
      <vt:lpstr>Komplexes Wappen</vt:lpstr>
      <vt:lpstr>PowerPoint-Präsentation</vt:lpstr>
      <vt:lpstr>Eigenes Wappen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Gewappnet fürs Leben</dc:title>
  <dc:creator>Helliwood</dc:creator>
  <cp:lastModifiedBy>herold</cp:lastModifiedBy>
  <cp:revision>42</cp:revision>
  <dcterms:created xsi:type="dcterms:W3CDTF">2011-11-30T14:39:29Z</dcterms:created>
  <dcterms:modified xsi:type="dcterms:W3CDTF">2012-06-06T11:44:36Z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0x01010004CE948DF9A14C499560365804A5625B</vt:lpwstr>
  </property>
  <property fmtid="{D5CDD505-2E9C-101B-9397-08002B2CF9AE}" pid="3" name="Kategorie">
    <vt:lpwstr>Präsentation</vt:lpwstr>
  </property>
  <property fmtid="{D5CDD505-2E9C-101B-9397-08002B2CF9AE}" pid="4" name="Klasse">
    <vt:lpwstr>Klasse 9-10</vt:lpwstr>
  </property>
  <property fmtid="{D5CDD505-2E9C-101B-9397-08002B2CF9AE}" pid="5" name="Autor">
    <vt:lpwstr>Helliwood media &amp; education</vt:lpwstr>
  </property>
  <property fmtid="{D5CDD505-2E9C-101B-9397-08002B2CF9AE}" pid="6" name="Bundesland">
    <vt:lpwstr>Alle</vt:lpwstr>
  </property>
  <property fmtid="{D5CDD505-2E9C-101B-9397-08002B2CF9AE}" pid="7" name="Order">
    <vt:r8>174300</vt:r8>
  </property>
  <property fmtid="{D5CDD505-2E9C-101B-9397-08002B2CF9AE}" pid="8" name="Thema">
    <vt:lpwstr>Europa</vt:lpwstr>
  </property>
  <property fmtid="{D5CDD505-2E9C-101B-9397-08002B2CF9AE}" pid="9" name="Nutzung digitaler Medien">
    <vt:lpwstr>Alle</vt:lpwstr>
  </property>
  <property fmtid="{D5CDD505-2E9C-101B-9397-08002B2CF9AE}" pid="10" name="Beschreibung">
    <vt:lpwstr>Präsentation zur Einführung in des Thema Europa</vt:lpwstr>
  </property>
  <property fmtid="{D5CDD505-2E9C-101B-9397-08002B2CF9AE}" pid="11" name="Schulfach">
    <vt:lpwstr>Alle</vt:lpwstr>
  </property>
</Properties>
</file>