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</p:sldIdLst>
  <p:sldSz cx="9144000" cy="5715000" type="screen16x1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4660"/>
  </p:normalViewPr>
  <p:slideViewPr>
    <p:cSldViewPr showGuides="1">
      <p:cViewPr>
        <p:scale>
          <a:sx n="110" d="100"/>
          <a:sy n="110" d="100"/>
        </p:scale>
        <p:origin x="-1704" y="-756"/>
      </p:cViewPr>
      <p:guideLst>
        <p:guide orient="horz" pos="1800"/>
        <p:guide orient="horz" pos="3467"/>
        <p:guide orient="horz" pos="167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C04-1474-4506-A7B9-70D2CFA5D877}" type="datetimeFigureOut">
              <a:rPr lang="de-DE" smtClean="0"/>
              <a:t>19.01.2012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7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7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 rot="-60000">
            <a:off x="910972" y="818576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Original oder Fälschung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57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 rot="-60000">
            <a:off x="910972" y="818576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Original oder Fälschung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7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 userDrawn="1"/>
        </p:nvSpPr>
        <p:spPr>
          <a:xfrm rot="-60000">
            <a:off x="991738" y="830012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Regeln</a:t>
            </a:r>
            <a:endParaRPr lang="de-DE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\\taurus\home$\bildarchiv\Logos_Alle\security_for_Kids\logo_s4k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66" y="265212"/>
            <a:ext cx="1489814" cy="5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179512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Schweiz GmbH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7400564" y="534327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www.security4kids.ch</a:t>
            </a:r>
            <a:endParaRPr lang="de-DE" sz="8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7C04-1474-4506-A7B9-70D2CFA5D877}" type="datetimeFigureOut">
              <a:rPr lang="de-DE" smtClean="0"/>
              <a:t>19.01.2012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60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audio" Target="../media/audio2.wav"/><Relationship Id="rId4" Type="http://schemas.openxmlformats.org/officeDocument/2006/relationships/image" Target="../media/image32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aurus\home$\bildarchiv\Microsoft_Schweiz\Security4Kids\Layouts Jungvornweg\Datendschungel Internet\Folie 1\Folie-1-Portrait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84" y="2673419"/>
            <a:ext cx="2196000" cy="17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aurus\home$\bildarchiv\Microsoft_Schweiz\Security4Kids\Layouts Jungvornweg\Datendschungel Internet\Folie 1\Folie-1-Portrait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3" y="1777380"/>
            <a:ext cx="1728493" cy="217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139952" y="407175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Michaela aus Bern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74080" y="3149200"/>
            <a:ext cx="1478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 aus Bern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-60000">
            <a:off x="8100484" y="4645905"/>
            <a:ext cx="1043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Bing Maps</a:t>
            </a:r>
            <a:endParaRPr lang="de-DE" sz="1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42" y="473389"/>
            <a:ext cx="673723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1" accel="70000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1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08" y="1378658"/>
            <a:ext cx="8711119" cy="34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5240" y="2161382"/>
            <a:ext cx="1875830" cy="23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22" y="1834884"/>
            <a:ext cx="2127762" cy="27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taurus\home$\bildarchiv\Microsoft_Schweiz\Security4Kids\Layouts Jungvornweg\Kamera\Kamera-3.png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taurus\home$\bildarchiv\Microsoft_Schweiz\Security4Kids\Layouts Jungvornweg\Datendschungel Internet\Folie 2\Bild-1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0338"/>
            <a:ext cx="3968427" cy="27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-60000">
            <a:off x="6779025" y="2257309"/>
            <a:ext cx="18684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Ben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wünscht sich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eine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coole, eigene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Maus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für den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Computer.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Sein Vater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erlaubt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ihm gemeinsam mit seiner </a:t>
            </a:r>
            <a:r>
              <a:rPr lang="de-DE" sz="1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Schulfreun-din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Michaela im Internet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nach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Ange-boten zu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suchen.</a:t>
            </a:r>
          </a:p>
        </p:txBody>
      </p:sp>
      <p:pic>
        <p:nvPicPr>
          <p:cNvPr id="8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8" y="472998"/>
            <a:ext cx="673724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28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29" dur="indefinite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0" dur="indefinite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32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1900"/>
                                </p:stCondLst>
                                <p:childTnLst>
                                  <p:par>
                                    <p:cTn id="39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4900"/>
                                </p:stCondLst>
                                <p:childTnLst>
                                  <p:par>
                                    <p:cTn id="42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28" presetID="9" presetClass="emph" presetSubtype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29" dur="indefinite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30" dur="indefinite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32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1900"/>
                                </p:stCondLst>
                                <p:childTnLst>
                                  <p:par>
                                    <p:cTn id="39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4900"/>
                                </p:stCondLst>
                                <p:childTnLst>
                                  <p:par>
                                    <p:cTn id="42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taurus\home$\bildarchiv\Microsoft_Schweiz\Security4Kids\Layouts Jungvornweg\Datendschungel Internet\Folie 3\Bild-3-Rahm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084"/>
            <a:ext cx="6313586" cy="35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urek.HWM\Desktop\Original oder fälschung ppt überarbeit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" y="1489348"/>
            <a:ext cx="5808662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2998"/>
            <a:ext cx="673724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taurus\home$\bildarchiv\Microsoft_Schweiz\Security4Kids\Layouts Jungvornweg\Datendschungel Internet\Folie 3\Bild-3-Jun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" y="2451599"/>
            <a:ext cx="1637874" cy="24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588" y="2553419"/>
            <a:ext cx="1748841" cy="22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2799" y="3335666"/>
            <a:ext cx="1954715" cy="14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-60000">
            <a:off x="6881268" y="3378433"/>
            <a:ext cx="1829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Sie rufen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eine Suchmaschine auf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und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geben die Worte „Computer“ und </a:t>
            </a:r>
            <a:r>
              <a:rPr lang="de-D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„Maus“ ein </a:t>
            </a:r>
            <a:r>
              <a:rPr lang="de-DE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 erhalten unzählige Treffer.</a:t>
            </a:r>
            <a:endParaRPr lang="de-DE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3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33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25" y="1345332"/>
            <a:ext cx="8422729" cy="35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57" y="1690777"/>
            <a:ext cx="8069647" cy="30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taurus\home$\bildarchiv\Microsoft_Sicherheit macht Schule\Bildgeschichten\Grafikelemente\Original oder FaÌˆlschung\Folie 4\Bild-3-Maus-klein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65827"/>
            <a:ext cx="1364412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 rot="-60000">
            <a:off x="692849" y="3891794"/>
            <a:ext cx="215365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„Wow!</a:t>
            </a:r>
          </a:p>
          <a:p>
            <a:pPr algn="r"/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Eine Microsoft-Maus</a:t>
            </a:r>
          </a:p>
          <a:p>
            <a:pPr algn="r"/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für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CHF 1.00.“</a:t>
            </a:r>
            <a:endParaRPr lang="de-DE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\\taurus\home$\bildarchiv\Microsoft_Sicherheit macht Schule\Bildgeschichten\Grafikelemente\Original oder FaÌˆlschung\Folie 4\Bild-3-Maus-klein-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94" y="1846631"/>
            <a:ext cx="1364412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617651"/>
            <a:ext cx="1687241" cy="20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taurus\home$\bildarchiv\Microsoft_Sicherheit macht Schule\Bildgeschichten\Grafikelemente\Original oder FaÌˆlschung\Folie 4\Bild-3-Maus-klein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05" y="1891673"/>
            <a:ext cx="1340561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1023" y="2617651"/>
            <a:ext cx="2257001" cy="21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taurus\home$\bildarchiv\Microsoft_Sicherheit macht Schule\Bildgeschichten\Grafikelemente\Original oder FaÌˆlschung\Folie 4\Bild-3-Textfel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0" y="1297248"/>
            <a:ext cx="7735812" cy="4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aurus\home$\bildarchiv\Microsoft_Sicherheit macht Schule\Bildgeschichten\Grafikelemente\Original oder FaÌˆlschung\Folie 4\Bild-3-Maus-Fak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6" y="1916851"/>
            <a:ext cx="211111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taurus\home$\bildarchiv\Microsoft_Sicherheit macht Schule\Bildgeschichten\Grafikelemente\Original oder FaÌˆlschung\Folie 4\Bild-3-Maus-gro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0" y="1838005"/>
            <a:ext cx="210948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 rot="-60000">
            <a:off x="5986790" y="3704254"/>
            <a:ext cx="2754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„Aber warum kostet die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hier CHF 40.00?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Das ist ja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komisch. Komm, wir fragen gleich mal deinen Papa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“</a:t>
            </a:r>
          </a:p>
        </p:txBody>
      </p:sp>
      <p:sp>
        <p:nvSpPr>
          <p:cNvPr id="27" name="Textfeld 26"/>
          <p:cNvSpPr txBox="1"/>
          <p:nvPr/>
        </p:nvSpPr>
        <p:spPr>
          <a:xfrm rot="-60000">
            <a:off x="671416" y="1388255"/>
            <a:ext cx="7694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Ihnen schwirrt schon der Kopf vor lauter Bildern, als sie endlich ein </a:t>
            </a:r>
            <a:r>
              <a:rPr lang="de-DE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 Angebot </a:t>
            </a:r>
            <a:r>
              <a:rPr lang="de-DE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finden.</a:t>
            </a:r>
          </a:p>
        </p:txBody>
      </p:sp>
      <p:pic>
        <p:nvPicPr>
          <p:cNvPr id="18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42" y="473389"/>
            <a:ext cx="673723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urek.HWM\Desktop\Original oder fälschung ppt überarbeitet 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7" y="3221964"/>
            <a:ext cx="11636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77380"/>
            <a:ext cx="1280054" cy="8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43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5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6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8" presetID="2" presetClass="entr" presetSubtype="4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0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1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400"/>
                                </p:stCondLst>
                                <p:childTnLst>
                                  <p:par>
                                    <p:cTn id="59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94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4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accel="7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43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8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5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400"/>
                                </p:stCondLst>
                                <p:childTnLst>
                                  <p:par>
                                    <p:cTn id="59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9400"/>
                                </p:stCondLst>
                                <p:childTnLst>
                                  <p:par>
                                    <p:cTn id="66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400"/>
                                </p:stCondLst>
                                <p:childTnLst>
                                  <p:par>
                                    <p:cTn id="69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6" grpId="0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\\taurus\home$\bildarchiv\Microsoft_Schweiz\Security4Kids\Layouts Jungvornweg\Datendschungel Internet\Folie 5\Rahmen-ro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5332"/>
            <a:ext cx="84061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taurus\home$\bildarchiv\Microsoft_Schweiz\Security4Kids\Layouts Jungvornweg\Datendschungel Internet\Folie 5\FlaÌˆche-wei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" y="1460773"/>
            <a:ext cx="8158946" cy="33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taurus\home$\bildarchiv\Microsoft_Schweiz\Security4Kids\Layouts Jungvornweg\Datendschungel Internet\Folie 5\Ausrufezeich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54" y="1182266"/>
            <a:ext cx="11613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 rot="-60000">
            <a:off x="827922" y="1805286"/>
            <a:ext cx="640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Achte darauf, dass die Suchbegriffe richtig geschrieben sind.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Gib mehrere Suchworte ein, dann werden nicht so viele Treffer gezeigt.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Benutze </a:t>
            </a:r>
            <a:r>
              <a:rPr lang="de-DE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wenn möglich eine Kindersuchmaschine.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Glaube nicht alles, was im Internet steht.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Sieh dir Angebote im Internet immer sehr kritisch an</a:t>
            </a: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Vergleiche Angebote im Internet miteinander.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Frage </a:t>
            </a:r>
            <a:r>
              <a:rPr lang="de-DE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einen Erwachsenen um </a:t>
            </a:r>
            <a:r>
              <a:rPr lang="de-DE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Hilfe, wenn dir etwas komisch vorkommt.</a:t>
            </a:r>
            <a:endParaRPr lang="de-DE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09" y="473389"/>
            <a:ext cx="673724" cy="73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\\taurus\home$\bildarchiv\Microsoft_Schweiz\Security4Kids\Layouts Jungvornweg\Kamera\Kamera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0" y="472998"/>
            <a:ext cx="674441" cy="7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7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32" presetClass="emph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1" presetClass="entr" presetSubtype="0" fill="hold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4" presetID="1" presetClass="entr" presetSubtype="0" fill="hold" nodeType="after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allAtOnce"/>
        </p:bldLst>
      </p:timing>
    </mc:Fallback>
  </mc:AlternateContent>
</p:sld>
</file>

<file path=ppt/theme/theme1.xml><?xml version="1.0" encoding="utf-8"?>
<a:theme xmlns:a="http://schemas.openxmlformats.org/drawingml/2006/main" name="Larissa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9A3DF"/>
      </a:hlink>
      <a:folHlink>
        <a:srgbClr val="09A3D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Bildschirmpräsentation (16:10)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sicheres Internet</dc:title>
  <dc:creator>Helliwood</dc:creator>
  <cp:lastModifiedBy>Anja Monz</cp:lastModifiedBy>
  <cp:revision>188</cp:revision>
  <cp:lastPrinted>2012-01-19T10:10:50Z</cp:lastPrinted>
  <dcterms:created xsi:type="dcterms:W3CDTF">2011-06-27T13:09:10Z</dcterms:created>
  <dcterms:modified xsi:type="dcterms:W3CDTF">2012-01-19T10:23:28Z</dcterms:modified>
</cp:coreProperties>
</file>