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4660"/>
  </p:normalViewPr>
  <p:slideViewPr>
    <p:cSldViewPr showGuides="1">
      <p:cViewPr>
        <p:scale>
          <a:sx n="110" d="100"/>
          <a:sy n="110" d="100"/>
        </p:scale>
        <p:origin x="-522" y="-492"/>
      </p:cViewPr>
      <p:guideLst>
        <p:guide orient="horz" pos="1800"/>
        <p:guide orient="horz" pos="3467"/>
        <p:guide orient="horz" pos="167"/>
        <p:guide pos="2880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C04-1474-4506-A7B9-70D2CFA5D877}" type="datetimeFigureOut">
              <a:rPr lang="de-DE" smtClean="0"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29D5-378B-45E6-8353-9D0BF34BE9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7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ke Passwör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43994" cy="57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179512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Microsoft Schweiz GmbH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400564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www.security4kids.ch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\\taurus\home$\bildarchiv\Logos_Alle\security_for_Kids\logo_s4k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66" y="265212"/>
            <a:ext cx="1489814" cy="5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 userDrawn="1"/>
        </p:nvSpPr>
        <p:spPr>
          <a:xfrm rot="-60000">
            <a:off x="974396" y="809278"/>
            <a:ext cx="20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Starke Passwörter</a:t>
            </a:r>
            <a:endParaRPr lang="de-D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ke Passwör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2" cy="57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 userDrawn="1"/>
        </p:nvSpPr>
        <p:spPr>
          <a:xfrm rot="-60000">
            <a:off x="974396" y="809278"/>
            <a:ext cx="20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Starke Passwörter</a:t>
            </a:r>
            <a:endParaRPr lang="de-D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179512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Microsoft Schweiz GmbH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400564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www.security4kids.ch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\\taurus\home$\bildarchiv\Logos_Alle\security_for_Kids\logo_s4k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66" y="265212"/>
            <a:ext cx="1489814" cy="5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0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ke Passwör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2" cy="57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 rot="-60000">
            <a:off x="1043670" y="831951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Regeln</a:t>
            </a:r>
            <a:endParaRPr lang="de-D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79512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Microsoft Schweiz GmbH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400564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www.security4kids.ch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\\taurus\home$\bildarchiv\Logos_Alle\security_for_Kids\logo_s4k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66" y="265212"/>
            <a:ext cx="1489814" cy="5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7C04-1474-4506-A7B9-70D2CFA5D877}" type="datetimeFigureOut">
              <a:rPr lang="de-DE" smtClean="0"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29D5-378B-45E6-8353-9D0BF34BE9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60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audio" Target="../media/audio4.wav"/><Relationship Id="rId2" Type="http://schemas.openxmlformats.org/officeDocument/2006/relationships/audio" Target="../media/audio1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audio" Target="../media/audio2.wav"/><Relationship Id="rId2" Type="http://schemas.openxmlformats.org/officeDocument/2006/relationships/audio" Target="../media/audio1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audio" Target="../media/audio2.wav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003557"/>
            <a:ext cx="2196000" cy="17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101995"/>
            <a:ext cx="1716147" cy="21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66844" y="4401895"/>
            <a:ext cx="1548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Richard aus </a:t>
            </a:r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Basel</a:t>
            </a:r>
            <a:endParaRPr lang="de-DE" sz="1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55840" y="3473815"/>
            <a:ext cx="1478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Marie aus </a:t>
            </a:r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Basel</a:t>
            </a:r>
            <a:endParaRPr lang="de-DE" sz="1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-60000">
            <a:off x="8100484" y="4645905"/>
            <a:ext cx="1043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Bing Maps</a:t>
            </a:r>
            <a:endParaRPr lang="de-DE" sz="1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accel="70000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1" accel="70000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1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069" y="1263691"/>
            <a:ext cx="3948885" cy="34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4" y="1399607"/>
            <a:ext cx="4177159" cy="33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404" y="3586505"/>
            <a:ext cx="4357596" cy="13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/>
          <a:stretch/>
        </p:blipFill>
        <p:spPr bwMode="auto">
          <a:xfrm>
            <a:off x="138793" y="1205307"/>
            <a:ext cx="3137063" cy="24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7016" y="1489348"/>
            <a:ext cx="3623416" cy="31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3246597"/>
            <a:ext cx="907752" cy="5842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feld 8"/>
          <p:cNvSpPr txBox="1"/>
          <p:nvPr/>
        </p:nvSpPr>
        <p:spPr>
          <a:xfrm rot="-60000">
            <a:off x="292019" y="3720675"/>
            <a:ext cx="4279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Richard und Marie langweilen sich zu Tode.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Sie</a:t>
            </a:r>
            <a:endParaRPr lang="de-D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wissen, dass Richards 15-jährige Schwester Uta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coole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Spiele auf dem PC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hat. Also versuchen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sie durch einfaches Ausprobieren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Zugang zu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ihrem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Nutzerkonto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zu bekommen.</a:t>
            </a:r>
          </a:p>
        </p:txBody>
      </p:sp>
      <p:pic>
        <p:nvPicPr>
          <p:cNvPr id="2056" name="Picture 8" descr="\\taurus\home$\bildarchiv\Microsoft_Schweiz\Security4Kids\Layouts Jungvornweg\Kamera\Kamera-3.png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470" y="1129308"/>
            <a:ext cx="2105691" cy="24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70000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9" presetClass="emph" presetSubtype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0" dur="indefinite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1" dur="indefinite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46" presetID="42" presetClass="path" presetSubtype="0" accel="25000" decel="2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2.22222E-6 L 0.04375 -0.0025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87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0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650"/>
                                </p:stCondLst>
                                <p:childTnLst>
                                  <p:par>
                                    <p:cTn id="6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9" presetClass="emph" presetSubtype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0" dur="indefinite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1" dur="indefinite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46" presetID="42" presetClass="path" presetSubtype="0" accel="25000" decel="2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2.22222E-6 L 0.04375 -0.0025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87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0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650"/>
                                </p:stCondLst>
                                <p:childTnLst>
                                  <p:par>
                                    <p:cTn id="6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taurus\home$\bildarchiv\Microsoft_Sicherheit macht Schule\Bildgeschichten\Grafikelemente\Starke PasswoÌˆrter\Folie 3\Bild-3-Rahm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9" y="1417340"/>
            <a:ext cx="2773764" cy="35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313" y="1315416"/>
            <a:ext cx="5354542" cy="35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2998"/>
            <a:ext cx="673724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6346" y="1561356"/>
            <a:ext cx="5594905" cy="3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250248"/>
            <a:ext cx="1759168" cy="25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5720" y="2251499"/>
            <a:ext cx="1792440" cy="26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2970" y="4359729"/>
            <a:ext cx="1796857" cy="7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taurus\home$\bildarchiv\Microsoft_Sicherheit macht Schule\Bildgeschichten\Grafikelemente\Starke PasswoÌˆrter\Folie 3\Bild-3-Anmeldu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9" y="1649692"/>
            <a:ext cx="24784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taurus\home$\bildarchiv\Microsoft_Sicherheit macht Schule\Bildgeschichten\Grafikelemente\Starke PasswoÌˆrter\Folie 3\Bild-3-Textrahme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8238"/>
            <a:ext cx="2891357" cy="64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-60000">
            <a:off x="337494" y="4550230"/>
            <a:ext cx="2754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Mit Uta96 haben sie Erfolg </a:t>
            </a:r>
            <a:r>
              <a:rPr lang="de-DE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 finden auch </a:t>
            </a:r>
            <a:r>
              <a:rPr lang="de-D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die „coolen“ Spiele.</a:t>
            </a:r>
          </a:p>
        </p:txBody>
      </p:sp>
      <p:pic>
        <p:nvPicPr>
          <p:cNvPr id="6" name="Picture 5" descr="\\taurus\home$\bildarchiv\Microsoft_Sicherheit macht Schule\Bildgeschichten\Grafikelemente\Starke PasswoÌˆrter\Folie 3\Bild-4-Textrahmen-recht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05" y="4395264"/>
            <a:ext cx="1886599" cy="5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 rot="-60000">
            <a:off x="3408513" y="4436255"/>
            <a:ext cx="1753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„Da gibt’s doch </a:t>
            </a:r>
            <a:r>
              <a:rPr lang="de-DE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dieses </a:t>
            </a:r>
            <a:r>
              <a:rPr lang="de-DE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</a:t>
            </a:r>
            <a:r>
              <a:rPr lang="de-DE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…, </a:t>
            </a:r>
            <a:r>
              <a:rPr lang="de-DE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wie </a:t>
            </a:r>
            <a:r>
              <a:rPr lang="de-DE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hiess</a:t>
            </a:r>
            <a:r>
              <a:rPr lang="de-DE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das </a:t>
            </a:r>
            <a:r>
              <a:rPr lang="de-D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denn </a:t>
            </a:r>
            <a:r>
              <a:rPr lang="de-DE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nochmal?“</a:t>
            </a:r>
            <a:endParaRPr lang="de-DE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-60000">
            <a:off x="7172613" y="4468124"/>
            <a:ext cx="1761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„Lass uns mal </a:t>
            </a:r>
            <a:r>
              <a:rPr lang="de-DE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gucken, was </a:t>
            </a:r>
            <a:r>
              <a:rPr lang="de-D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die da so macht.“</a:t>
            </a:r>
          </a:p>
        </p:txBody>
      </p:sp>
      <p:pic>
        <p:nvPicPr>
          <p:cNvPr id="15" name="Picture 3" descr="\\taurus\home$\bildarchiv\Microsoft_Schweiz\Security4Kids\Layouts Jungvornweg\Kamera\Kamera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accel="70000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2" presetClass="entr" presetSubtype="2" accel="70000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0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1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0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1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6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8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9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1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59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761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2" presetClass="entr" presetSubtype="2" accel="7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6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1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59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761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6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386568"/>
            <a:ext cx="8196371" cy="34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4" b="6906"/>
          <a:stretch/>
        </p:blipFill>
        <p:spPr bwMode="auto">
          <a:xfrm>
            <a:off x="3387216" y="1538332"/>
            <a:ext cx="4610968" cy="32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11760"/>
            <a:ext cx="3134444" cy="21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004" y="2493018"/>
            <a:ext cx="1853972" cy="23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taurus\home$\bildarchiv\Microsoft_Sicherheit macht Schule\Bildgeschichten\Grafikelemente\Starke PasswoÌˆrter\Folie 4\Bild-5-grosse-Schwester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7213" r="13874"/>
          <a:stretch/>
        </p:blipFill>
        <p:spPr bwMode="auto">
          <a:xfrm>
            <a:off x="6964136" y="1175656"/>
            <a:ext cx="2000352" cy="33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taurus\home$\bildarchiv\Microsoft_Sicherheit macht Schule\Bildgeschichten\Grafikelemente\Starke PasswoÌˆrter\Folie 4\Bild-5-Textrahmen-recht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21" y="4222621"/>
            <a:ext cx="2442323" cy="7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 rot="-60000">
            <a:off x="6594070" y="4321228"/>
            <a:ext cx="247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„Hey, was macht ihr </a:t>
            </a:r>
            <a:r>
              <a:rPr lang="de-DE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 an meinem </a:t>
            </a:r>
            <a:r>
              <a:rPr lang="de-DE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Computer!“</a:t>
            </a:r>
          </a:p>
        </p:txBody>
      </p:sp>
      <p:pic>
        <p:nvPicPr>
          <p:cNvPr id="6" name="Picture 4" descr="\\taurus\home$\bildarchiv\Microsoft_Sicherheit macht Schule\Bildgeschichten\Grafikelemente\Starke PasswoÌˆrter\Folie 4\Bild-5-Textrahmen-link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6" y="1690177"/>
            <a:ext cx="2409231" cy="8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 rot="-60000">
            <a:off x="692312" y="1783502"/>
            <a:ext cx="23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„Komm, lass uns was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ihre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Pinnwand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schreiben. Die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wird sich wundern!“</a:t>
            </a:r>
          </a:p>
        </p:txBody>
      </p:sp>
      <p:pic>
        <p:nvPicPr>
          <p:cNvPr id="13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42" y="473389"/>
            <a:ext cx="673723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70000" fill="hold" nodeType="after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3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8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375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6750"/>
                                </p:stCondLst>
                                <p:childTnLst>
                                  <p:par>
                                    <p:cTn id="56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accel="7000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3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8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375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6750"/>
                                </p:stCondLst>
                                <p:childTnLst>
                                  <p:par>
                                    <p:cTn id="56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\\taurus\home$\bildarchiv\Microsoft_Schweiz\Security4Kids\Layouts Jungvornweg\Datendschungel Internet\Folie 5\Rahmen-ro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5332"/>
            <a:ext cx="84061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taurus\home$\bildarchiv\Microsoft_Schweiz\Security4Kids\Layouts Jungvornweg\Datendschungel Internet\Folie 5\FlaÌˆche-wei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0" y="1460773"/>
            <a:ext cx="8158946" cy="33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taurus\home$\bildarchiv\Microsoft_Schweiz\Security4Kids\Layouts Jungvornweg\Datendschungel Internet\Folie 5\Ausrufezeich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54" y="1182266"/>
            <a:ext cx="11613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 rot="-60000">
            <a:off x="827941" y="1739572"/>
            <a:ext cx="6172894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Dein Passwort ist geheim! Gib dein Passwort niemals an andere. 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Benutze „starke“ Passwörter, damit sie von anderen nicht so leicht geknackt werden können.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Gib dein Passwort nicht in fremden Computern ein.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Logge dich aus, wenn du den PC verlässt.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Versende dein Passwort niemals in einer E-Mail.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Schütze dein Passwort! </a:t>
            </a:r>
            <a:r>
              <a:rPr lang="de-DE" sz="1600" b="1">
                <a:latin typeface="Tahoma" pitchFamily="34" charset="0"/>
                <a:ea typeface="Tahoma" pitchFamily="34" charset="0"/>
                <a:cs typeface="Tahoma" pitchFamily="34" charset="0"/>
              </a:rPr>
              <a:t>Lass andere nicht zugucken, wenn du dein Passwort eingibst.</a:t>
            </a:r>
            <a:endParaRPr lang="de-D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8" y="472998"/>
            <a:ext cx="673724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4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5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7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47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allAtOnce"/>
        </p:bldLst>
      </p:timing>
    </mc:Fallback>
  </mc:AlternateContent>
</p:sld>
</file>

<file path=ppt/theme/theme1.xml><?xml version="1.0" encoding="utf-8"?>
<a:theme xmlns:a="http://schemas.openxmlformats.org/drawingml/2006/main" name="Larissa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9A3DF"/>
      </a:hlink>
      <a:folHlink>
        <a:srgbClr val="09A3D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Office PowerPoint</Application>
  <PresentationFormat>Bildschirmpräsentation (16:10)</PresentationFormat>
  <Paragraphs>16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sicheres Internet</dc:title>
  <dc:creator>Helliwood</dc:creator>
  <cp:lastModifiedBy>Stefan Deumer</cp:lastModifiedBy>
  <cp:revision>187</cp:revision>
  <dcterms:created xsi:type="dcterms:W3CDTF">2011-06-27T13:09:10Z</dcterms:created>
  <dcterms:modified xsi:type="dcterms:W3CDTF">2012-01-13T16:11:12Z</dcterms:modified>
</cp:coreProperties>
</file>